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</p:sldIdLst>
  <p:sldSz cx="2641600" cy="4000500"/>
  <p:notesSz cx="6858000" cy="9144000"/>
  <p:embeddedFontLst>
    <p:embeddedFont>
      <p:font typeface="Myriad Bold Italics" charset="1" panose="020B0703030403090204"/>
      <p:regular r:id="rId7"/>
    </p:embeddedFont>
    <p:embeddedFont>
      <p:font typeface="Myriad Bold" charset="1" panose="020B0703030403020204"/>
      <p:regular r:id="rId8"/>
    </p:embeddedFont>
    <p:embeddedFont>
      <p:font typeface="Myriad" charset="1" panose="020B0503030403020204"/>
      <p:regular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15938" y="0"/>
            <a:ext cx="2425598" cy="488328"/>
            <a:chOff x="0" y="0"/>
            <a:chExt cx="3234131" cy="65110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234182" cy="651129"/>
            </a:xfrm>
            <a:custGeom>
              <a:avLst/>
              <a:gdLst/>
              <a:ahLst/>
              <a:cxnLst/>
              <a:rect r="r" b="b" t="t" l="l"/>
              <a:pathLst>
                <a:path h="651129" w="3234182">
                  <a:moveTo>
                    <a:pt x="0" y="0"/>
                  </a:moveTo>
                  <a:lnTo>
                    <a:pt x="3234182" y="0"/>
                  </a:lnTo>
                  <a:lnTo>
                    <a:pt x="3234182" y="651129"/>
                  </a:lnTo>
                  <a:lnTo>
                    <a:pt x="0" y="6511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8757" r="1" b="-8755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1648863" y="3686851"/>
            <a:ext cx="257823" cy="252203"/>
          </a:xfrm>
          <a:custGeom>
            <a:avLst/>
            <a:gdLst/>
            <a:ahLst/>
            <a:cxnLst/>
            <a:rect r="r" b="b" t="t" l="l"/>
            <a:pathLst>
              <a:path h="252203" w="257823">
                <a:moveTo>
                  <a:pt x="0" y="0"/>
                </a:moveTo>
                <a:lnTo>
                  <a:pt x="257823" y="0"/>
                </a:lnTo>
                <a:lnTo>
                  <a:pt x="257823" y="252203"/>
                </a:lnTo>
                <a:lnTo>
                  <a:pt x="0" y="25220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720" t="0" r="-72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638267" y="3707130"/>
            <a:ext cx="279016" cy="177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1"/>
              </a:lnSpc>
            </a:pPr>
            <a:r>
              <a:rPr lang="en-US" b="true" sz="500" i="true">
                <a:solidFill>
                  <a:srgbClr val="000000">
                    <a:alpha val="25882"/>
                  </a:srgbClr>
                </a:solidFill>
                <a:latin typeface="Myriad Bold Italics"/>
                <a:ea typeface="Myriad Bold Italics"/>
                <a:cs typeface="Myriad Bold Italics"/>
                <a:sym typeface="Myriad Bold Italics"/>
              </a:rPr>
              <a:t>partner</a:t>
            </a:r>
          </a:p>
          <a:p>
            <a:pPr algn="ctr">
              <a:lnSpc>
                <a:spcPts val="701"/>
              </a:lnSpc>
            </a:pPr>
            <a:r>
              <a:rPr lang="en-US" b="true" sz="500" i="true">
                <a:solidFill>
                  <a:srgbClr val="000000">
                    <a:alpha val="25882"/>
                  </a:srgbClr>
                </a:solidFill>
                <a:latin typeface="Myriad Bold Italics"/>
                <a:ea typeface="Myriad Bold Italics"/>
                <a:cs typeface="Myriad Bold Italics"/>
                <a:sym typeface="Myriad Bold Italics"/>
              </a:rPr>
              <a:t>logo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966293" y="3686851"/>
            <a:ext cx="257823" cy="252203"/>
          </a:xfrm>
          <a:custGeom>
            <a:avLst/>
            <a:gdLst/>
            <a:ahLst/>
            <a:cxnLst/>
            <a:rect r="r" b="b" t="t" l="l"/>
            <a:pathLst>
              <a:path h="252203" w="257823">
                <a:moveTo>
                  <a:pt x="0" y="0"/>
                </a:moveTo>
                <a:lnTo>
                  <a:pt x="257823" y="0"/>
                </a:lnTo>
                <a:lnTo>
                  <a:pt x="257823" y="252203"/>
                </a:lnTo>
                <a:lnTo>
                  <a:pt x="0" y="25220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720" t="0" r="-72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2283704" y="3686851"/>
            <a:ext cx="257823" cy="252203"/>
          </a:xfrm>
          <a:custGeom>
            <a:avLst/>
            <a:gdLst/>
            <a:ahLst/>
            <a:cxnLst/>
            <a:rect r="r" b="b" t="t" l="l"/>
            <a:pathLst>
              <a:path h="252203" w="257823">
                <a:moveTo>
                  <a:pt x="0" y="0"/>
                </a:moveTo>
                <a:lnTo>
                  <a:pt x="257823" y="0"/>
                </a:lnTo>
                <a:lnTo>
                  <a:pt x="257823" y="252203"/>
                </a:lnTo>
                <a:lnTo>
                  <a:pt x="0" y="25220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720" t="0" r="-720" b="0"/>
            </a:stretch>
          </a:blipFill>
        </p:spPr>
      </p:sp>
      <p:sp>
        <p:nvSpPr>
          <p:cNvPr name="Freeform 8" id="8"/>
          <p:cNvSpPr/>
          <p:nvPr/>
        </p:nvSpPr>
        <p:spPr>
          <a:xfrm flipH="true" flipV="false" rot="0">
            <a:off x="-216122" y="3455079"/>
            <a:ext cx="3103683" cy="289674"/>
          </a:xfrm>
          <a:custGeom>
            <a:avLst/>
            <a:gdLst/>
            <a:ahLst/>
            <a:cxnLst/>
            <a:rect r="r" b="b" t="t" l="l"/>
            <a:pathLst>
              <a:path h="289674" w="3103683">
                <a:moveTo>
                  <a:pt x="3103683" y="0"/>
                </a:moveTo>
                <a:lnTo>
                  <a:pt x="0" y="0"/>
                </a:lnTo>
                <a:lnTo>
                  <a:pt x="0" y="289675"/>
                </a:lnTo>
                <a:lnTo>
                  <a:pt x="3103683" y="289675"/>
                </a:lnTo>
                <a:lnTo>
                  <a:pt x="3103683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-943" r="0" b="-94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382211" y="2419922"/>
            <a:ext cx="1074029" cy="822122"/>
          </a:xfrm>
          <a:custGeom>
            <a:avLst/>
            <a:gdLst/>
            <a:ahLst/>
            <a:cxnLst/>
            <a:rect r="r" b="b" t="t" l="l"/>
            <a:pathLst>
              <a:path h="822122" w="1074029">
                <a:moveTo>
                  <a:pt x="0" y="0"/>
                </a:moveTo>
                <a:lnTo>
                  <a:pt x="1074029" y="0"/>
                </a:lnTo>
                <a:lnTo>
                  <a:pt x="1074029" y="822121"/>
                </a:lnTo>
                <a:lnTo>
                  <a:pt x="0" y="82212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35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-150" t="0" r="-149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132398" y="3774853"/>
            <a:ext cx="1249813" cy="1676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55"/>
              </a:lnSpc>
            </a:pPr>
            <a:r>
              <a:rPr lang="en-US" b="true" sz="896" i="true" spc="27">
                <a:solidFill>
                  <a:srgbClr val="79A726"/>
                </a:solidFill>
                <a:latin typeface="Myriad Bold Italics"/>
                <a:ea typeface="Myriad Bold Italics"/>
                <a:cs typeface="Myriad Bold Italics"/>
                <a:sym typeface="Myriad Bold Italics"/>
              </a:rPr>
              <a:t>Where rivers connect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955697" y="3707130"/>
            <a:ext cx="279016" cy="177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1"/>
              </a:lnSpc>
            </a:pPr>
            <a:r>
              <a:rPr lang="en-US" b="true" sz="500" i="true">
                <a:solidFill>
                  <a:srgbClr val="000000">
                    <a:alpha val="25882"/>
                  </a:srgbClr>
                </a:solidFill>
                <a:latin typeface="Myriad Bold Italics"/>
                <a:ea typeface="Myriad Bold Italics"/>
                <a:cs typeface="Myriad Bold Italics"/>
                <a:sym typeface="Myriad Bold Italics"/>
              </a:rPr>
              <a:t>partner</a:t>
            </a:r>
          </a:p>
          <a:p>
            <a:pPr algn="ctr">
              <a:lnSpc>
                <a:spcPts val="701"/>
              </a:lnSpc>
            </a:pPr>
            <a:r>
              <a:rPr lang="en-US" b="true" sz="500" i="true">
                <a:solidFill>
                  <a:srgbClr val="000000">
                    <a:alpha val="25882"/>
                  </a:srgbClr>
                </a:solidFill>
                <a:latin typeface="Myriad Bold Italics"/>
                <a:ea typeface="Myriad Bold Italics"/>
                <a:cs typeface="Myriad Bold Italics"/>
                <a:sym typeface="Myriad Bold Italics"/>
              </a:rPr>
              <a:t>logo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2273108" y="3707130"/>
            <a:ext cx="279016" cy="177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1"/>
              </a:lnSpc>
            </a:pPr>
            <a:r>
              <a:rPr lang="en-US" b="true" sz="500" i="true">
                <a:solidFill>
                  <a:srgbClr val="000000">
                    <a:alpha val="25882"/>
                  </a:srgbClr>
                </a:solidFill>
                <a:latin typeface="Myriad Bold Italics"/>
                <a:ea typeface="Myriad Bold Italics"/>
                <a:cs typeface="Myriad Bold Italics"/>
                <a:sym typeface="Myriad Bold Italics"/>
              </a:rPr>
              <a:t>partner</a:t>
            </a:r>
          </a:p>
          <a:p>
            <a:pPr algn="ctr">
              <a:lnSpc>
                <a:spcPts val="701"/>
              </a:lnSpc>
            </a:pPr>
            <a:r>
              <a:rPr lang="en-US" b="true" sz="500" i="true">
                <a:solidFill>
                  <a:srgbClr val="000000">
                    <a:alpha val="25882"/>
                  </a:srgbClr>
                </a:solidFill>
                <a:latin typeface="Myriad Bold Italics"/>
                <a:ea typeface="Myriad Bold Italics"/>
                <a:cs typeface="Myriad Bold Italics"/>
                <a:sym typeface="Myriad Bold Italics"/>
              </a:rPr>
              <a:t>logo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772007" y="531417"/>
            <a:ext cx="949159" cy="2171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80"/>
              </a:lnSpc>
            </a:pPr>
            <a:r>
              <a:rPr lang="en-US" sz="1200" b="true">
                <a:solidFill>
                  <a:srgbClr val="79A726"/>
                </a:solidFill>
                <a:latin typeface="Myriad Bold"/>
                <a:ea typeface="Myriad Bold"/>
                <a:cs typeface="Myriad Bold"/>
                <a:sym typeface="Myriad Bold"/>
              </a:rPr>
              <a:t>[ACRONYM]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614403" y="1023564"/>
            <a:ext cx="632184" cy="8401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19"/>
              </a:lnSpc>
            </a:pPr>
            <a:r>
              <a:rPr lang="en-US" sz="79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Project title:</a:t>
            </a:r>
          </a:p>
          <a:p>
            <a:pPr algn="l">
              <a:lnSpc>
                <a:spcPts val="1119"/>
              </a:lnSpc>
            </a:pPr>
            <a:r>
              <a:rPr lang="en-US" sz="79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Total budget:</a:t>
            </a:r>
          </a:p>
          <a:p>
            <a:pPr algn="l">
              <a:lnSpc>
                <a:spcPts val="1119"/>
              </a:lnSpc>
            </a:pPr>
            <a:r>
              <a:rPr lang="en-US" sz="79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EU funds:</a:t>
            </a:r>
          </a:p>
          <a:p>
            <a:pPr algn="l">
              <a:lnSpc>
                <a:spcPts val="1119"/>
              </a:lnSpc>
            </a:pPr>
            <a:r>
              <a:rPr lang="en-US" sz="79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Project start:</a:t>
            </a:r>
          </a:p>
          <a:p>
            <a:pPr algn="l">
              <a:lnSpc>
                <a:spcPts val="1119"/>
              </a:lnSpc>
            </a:pPr>
            <a:r>
              <a:rPr lang="en-US" sz="79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Project end:</a:t>
            </a:r>
          </a:p>
          <a:p>
            <a:pPr algn="l">
              <a:lnSpc>
                <a:spcPts val="1119"/>
              </a:lnSpc>
            </a:pPr>
            <a:r>
              <a:rPr lang="en-US" sz="79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Website: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366346" y="1023563"/>
            <a:ext cx="641864" cy="8401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19"/>
              </a:lnSpc>
            </a:pPr>
            <a:r>
              <a:rPr lang="en-US" sz="79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title]</a:t>
            </a:r>
          </a:p>
          <a:p>
            <a:pPr algn="l">
              <a:lnSpc>
                <a:spcPts val="1119"/>
              </a:lnSpc>
            </a:pPr>
            <a:r>
              <a:rPr lang="en-US" sz="79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[Total budget]</a:t>
            </a:r>
          </a:p>
          <a:p>
            <a:pPr algn="l">
              <a:lnSpc>
                <a:spcPts val="1119"/>
              </a:lnSpc>
            </a:pPr>
            <a:r>
              <a:rPr lang="en-US" sz="79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[EU funds]</a:t>
            </a:r>
          </a:p>
          <a:p>
            <a:pPr algn="l">
              <a:lnSpc>
                <a:spcPts val="1119"/>
              </a:lnSpc>
            </a:pPr>
            <a:r>
              <a:rPr lang="en-US" sz="79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start]</a:t>
            </a:r>
          </a:p>
          <a:p>
            <a:pPr algn="l">
              <a:lnSpc>
                <a:spcPts val="1119"/>
              </a:lnSpc>
            </a:pPr>
            <a:r>
              <a:rPr lang="en-US" sz="79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end]</a:t>
            </a:r>
          </a:p>
          <a:p>
            <a:pPr algn="l">
              <a:lnSpc>
                <a:spcPts val="1119"/>
              </a:lnSpc>
            </a:pPr>
            <a:r>
              <a:rPr lang="en-US" sz="799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[Website]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265354" y="2391347"/>
            <a:ext cx="795039" cy="4462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96"/>
              </a:lnSpc>
            </a:pPr>
            <a:r>
              <a:rPr lang="en-US" sz="64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EN]</a:t>
            </a:r>
          </a:p>
          <a:p>
            <a:pPr algn="ctr">
              <a:lnSpc>
                <a:spcPts val="896"/>
              </a:lnSpc>
            </a:pPr>
            <a:r>
              <a:rPr lang="en-US" sz="64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EN]</a:t>
            </a:r>
          </a:p>
          <a:p>
            <a:pPr algn="ctr">
              <a:lnSpc>
                <a:spcPts val="896"/>
              </a:lnSpc>
            </a:pPr>
            <a:r>
              <a:rPr lang="en-US" sz="64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EN]</a:t>
            </a:r>
          </a:p>
          <a:p>
            <a:pPr algn="ctr">
              <a:lnSpc>
                <a:spcPts val="896"/>
              </a:lnSpc>
            </a:pPr>
            <a:r>
              <a:rPr lang="en-US" sz="64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EN]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259487" y="2980279"/>
            <a:ext cx="931018" cy="44581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96"/>
              </a:lnSpc>
            </a:pPr>
            <a:r>
              <a:rPr lang="en-US" sz="64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HU/HR]</a:t>
            </a:r>
          </a:p>
          <a:p>
            <a:pPr algn="ctr">
              <a:lnSpc>
                <a:spcPts val="896"/>
              </a:lnSpc>
            </a:pPr>
            <a:r>
              <a:rPr lang="en-US" sz="64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HU/HR]</a:t>
            </a:r>
          </a:p>
          <a:p>
            <a:pPr algn="ctr">
              <a:lnSpc>
                <a:spcPts val="896"/>
              </a:lnSpc>
            </a:pPr>
            <a:r>
              <a:rPr lang="en-US" sz="64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HU/HR]</a:t>
            </a:r>
          </a:p>
          <a:p>
            <a:pPr algn="ctr">
              <a:lnSpc>
                <a:spcPts val="896"/>
              </a:lnSpc>
            </a:pPr>
            <a:r>
              <a:rPr lang="en-US" sz="640">
                <a:solidFill>
                  <a:srgbClr val="7D8BC4"/>
                </a:solidFill>
                <a:latin typeface="Myriad"/>
                <a:ea typeface="Myriad"/>
                <a:cs typeface="Myriad"/>
                <a:sym typeface="Myriad"/>
              </a:rPr>
              <a:t>[Project description HU/HR]</a:t>
            </a:r>
          </a:p>
        </p:txBody>
      </p:sp>
      <p:sp>
        <p:nvSpPr>
          <p:cNvPr name="AutoShape 18" id="18"/>
          <p:cNvSpPr/>
          <p:nvPr/>
        </p:nvSpPr>
        <p:spPr>
          <a:xfrm>
            <a:off x="0" y="2000250"/>
            <a:ext cx="2733272" cy="0"/>
          </a:xfrm>
          <a:prstGeom prst="line">
            <a:avLst/>
          </a:prstGeom>
          <a:ln cap="flat" w="9525">
            <a:solidFill>
              <a:srgbClr val="79A726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0" y="914026"/>
            <a:ext cx="2647950" cy="0"/>
          </a:xfrm>
          <a:prstGeom prst="line">
            <a:avLst/>
          </a:prstGeom>
          <a:ln cap="flat" w="9525">
            <a:solidFill>
              <a:srgbClr val="79A726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DAHEM8exhTo</dc:identifier>
  <dcterms:modified xsi:type="dcterms:W3CDTF">2011-08-01T06:04:30Z</dcterms:modified>
  <cp:revision>1</cp:revision>
  <dc:title>Plaque 279x420 final</dc:title>
</cp:coreProperties>
</file>